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92F835-8BB8-4D34-944C-C8BCBCC37471}" v="39" dt="2019-10-05T23:23:50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B060-B01B-4153-9303-40714D21C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A8746-5D14-4F26-B8F7-D9F3881A9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EA2B4-8545-4454-ABFE-BC08420E0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EE6B5-88C9-46FF-A745-54FE9FFF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9B95-85D3-4D06-B09E-42B9D4A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D8034-EFEA-49A9-8D61-0EA18F7B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729E2-3D73-44C1-A455-D3CF8E2E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28D28-66C2-4DEC-9FEB-EB315977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C9406-2F68-446A-94F7-C9512C85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B8148-7A3A-4EF1-85E9-31148C82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6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DBBF6-0D1C-4B5D-A8E6-845AA15E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0763F-5315-47D6-BA7D-82F0D4A21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EBC7D-FC77-4E34-A18B-968681F5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9C601-5C33-4C78-A89C-11A8F0D41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B5ACF-13F3-4739-9303-C54BD724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8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CB21-ECD1-4812-827F-3B43A9130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9D429-08D2-4128-94B4-6348A446C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C98A7-9CFB-4227-81F1-6E66BE5EC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4DF35-88CD-4446-A392-C7A9B398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4ACAA-988A-457E-AC87-83344820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0A69D-CD2C-47EB-B370-7FE3CBE6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9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5879-5B95-4527-B372-A3DC1EFF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A47B8-429D-4958-ACB5-4EDB0C040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0E89E-3491-4EE7-B36F-4F34F2459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356407-F36D-4EF7-97F5-B001FF394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E9A92-B8E8-41F1-8D97-5C710CE5B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EDC296-BDE0-42D9-A7AD-08B0666F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7C5C6C-E143-4DE4-A9F9-ABC3A133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DDC79A-C16F-46BD-85D8-A651F968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3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76024-2A14-4436-A716-3370F505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785ECD-BE3C-41AB-9BF3-36C5CA3F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8F4D1-6736-4283-82F2-42E076AB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11369-1C9D-4CCA-BF43-2309F535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5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CF06A9-EFB6-482B-83C3-AA31BFB6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D7BEF1-7F69-4A48-9785-1C8C9F99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B24F4-7226-42AA-8282-252374AB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53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6705-74BF-4653-BA67-C039658F9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F360-0D41-4410-AA97-AF8CC0C74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C6763-D44C-4C28-9DF5-145887548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12635-FD8A-4552-A459-D976ED1C4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7484E-5D54-4E37-B8EA-98DDB3175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31D02-C71A-47D0-84DC-2233EB9D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0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48D7-AD92-4828-BFF6-2292AC1A9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4EC6B-05D2-4606-827A-E16C7680A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F793E-DBAF-4BFC-9A02-6456B2851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82A1A-929F-4665-ABAA-EA59BBE3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68BF3-45E9-4089-B036-32FE802F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91152-BC7F-4538-970B-816D2F747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7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F518-7268-4490-99F6-831021E8E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E30D6-9108-4BC0-B110-E2D2DFDB1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19C49-1AED-4828-A694-A4762B2C9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4B4E7-15F7-4594-B41C-056C9A7F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37181-206A-4EE1-ABEE-2101AE05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4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010823-1A7E-4382-A75D-8C6661FB04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25820-A39E-44BB-9B29-08928EF44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F03DB-F424-4D45-B707-DFE4BCF6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CA4BA-8D3F-48F2-87F3-34266D41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3A90D-6BB4-4B74-99D1-DEB0D2B5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B68F99-1C38-4852-A9BE-CE455F7F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FE5EF-ED7A-4DFC-AB0B-610022E5D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8DAD4-CBFD-4762-9300-54B1A416F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F5B65-6FBF-4F0A-BBC3-C9A7B9EB82DD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AED73-5C61-466F-9637-EDEC5860A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5F679-0724-4E43-9B61-EA12B93FA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9A818-5DDC-487B-9386-1529AEF9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5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A28E-DB44-425C-87E8-5BFD8E05F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Half-Baked Christians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F1586C-34F6-48F9-B924-C7BE9D9E3E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Hosea 7:1-10</a:t>
            </a:r>
          </a:p>
        </p:txBody>
      </p:sp>
    </p:spTree>
    <p:extLst>
      <p:ext uri="{BB962C8B-B14F-4D97-AF65-F5344CB8AC3E}">
        <p14:creationId xmlns:p14="http://schemas.microsoft.com/office/powerpoint/2010/main" val="528504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992F-58D8-488B-9B96-FCD99C5A1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Admiration for Those Driven by 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D0A9-195D-425D-A601-4E59E623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22644"/>
          </a:xfrm>
        </p:spPr>
        <p:txBody>
          <a:bodyPr>
            <a:normAutofit/>
          </a:bodyPr>
          <a:lstStyle/>
          <a:p>
            <a:r>
              <a:rPr lang="en-US" dirty="0"/>
              <a:t>Passion, properly directed, is good - John 2:13-17</a:t>
            </a:r>
          </a:p>
          <a:p>
            <a:r>
              <a:rPr lang="en-US" dirty="0"/>
              <a:t>Too many do not question mis-directed passion</a:t>
            </a:r>
          </a:p>
        </p:txBody>
      </p:sp>
    </p:spTree>
    <p:extLst>
      <p:ext uri="{BB962C8B-B14F-4D97-AF65-F5344CB8AC3E}">
        <p14:creationId xmlns:p14="http://schemas.microsoft.com/office/powerpoint/2010/main" val="200461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D0A9-195D-425D-A601-4E59E623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79" y="1262664"/>
            <a:ext cx="10515600" cy="4869688"/>
          </a:xfrm>
        </p:spPr>
        <p:txBody>
          <a:bodyPr>
            <a:normAutofit/>
          </a:bodyPr>
          <a:lstStyle/>
          <a:p>
            <a:r>
              <a:rPr lang="en-US" dirty="0"/>
              <a:t>Eager to serve God - Hosea 6:1-3</a:t>
            </a:r>
          </a:p>
          <a:p>
            <a:r>
              <a:rPr lang="en-US" dirty="0"/>
              <a:t>Service was shallow - Hosea 6:4</a:t>
            </a:r>
          </a:p>
          <a:p>
            <a:r>
              <a:rPr lang="en-US" dirty="0"/>
              <a:t>Evil Deeds encompassed them - Hosea 7:2; Isaiah 1:2-3; Deuteronomy 32:28-29</a:t>
            </a:r>
          </a:p>
          <a:p>
            <a:r>
              <a:rPr lang="en-US" dirty="0"/>
              <a:t>Leaders please with corruption - Hosea 7:3; 1 Kings 22:6; 13; 20-22; 26-28; Romans 1:32</a:t>
            </a:r>
          </a:p>
          <a:p>
            <a:r>
              <a:rPr lang="en-US" dirty="0"/>
              <a:t>Warmed themselves with sexual sins - Hosea 7:4; Revelation 2:19-20</a:t>
            </a:r>
          </a:p>
          <a:p>
            <a:r>
              <a:rPr lang="en-US" dirty="0"/>
              <a:t>Smoldered while laying plans - Hosea 7:6; Micah 2:1-2; Proverbs 4:14-16</a:t>
            </a:r>
          </a:p>
          <a:p>
            <a:r>
              <a:rPr lang="en-US" dirty="0"/>
              <a:t>Mixed with the nations - Hosea 7:8; Psalm 106: 34-36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45DD4-7C73-4574-8162-01AEBC707748}"/>
              </a:ext>
            </a:extLst>
          </p:cNvPr>
          <p:cNvSpPr txBox="1">
            <a:spLocks/>
          </p:cNvSpPr>
          <p:nvPr/>
        </p:nvSpPr>
        <p:spPr>
          <a:xfrm>
            <a:off x="898321" y="2606384"/>
            <a:ext cx="10515600" cy="1764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E2B41A-FF17-4616-8820-418BDA25D385}"/>
              </a:ext>
            </a:extLst>
          </p:cNvPr>
          <p:cNvSpPr txBox="1">
            <a:spLocks/>
          </p:cNvSpPr>
          <p:nvPr/>
        </p:nvSpPr>
        <p:spPr>
          <a:xfrm>
            <a:off x="898321" y="6264784"/>
            <a:ext cx="10515600" cy="4561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6FE866-D24C-4F25-B7A4-4D9C6009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07"/>
          </a:xfrm>
        </p:spPr>
        <p:txBody>
          <a:bodyPr anchor="t">
            <a:normAutofit/>
          </a:bodyPr>
          <a:lstStyle/>
          <a:p>
            <a:r>
              <a:rPr lang="en-US" b="1" dirty="0"/>
              <a:t>The Northern Kingdom was Fired Up (Ephraim)</a:t>
            </a:r>
          </a:p>
        </p:txBody>
      </p:sp>
    </p:spTree>
    <p:extLst>
      <p:ext uri="{BB962C8B-B14F-4D97-AF65-F5344CB8AC3E}">
        <p14:creationId xmlns:p14="http://schemas.microsoft.com/office/powerpoint/2010/main" val="331912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56410-7C9A-4C37-BC8E-6D2796B8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3BFD9-71AD-4F34-9D31-73BD9FB75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Their destruction - Hosea 7:7</a:t>
            </a:r>
          </a:p>
          <a:p>
            <a:r>
              <a:rPr lang="en-US" dirty="0"/>
              <a:t>Succession of kings - II Kings 15:8,10,13-14, 23, 25, 27, 30</a:t>
            </a:r>
          </a:p>
          <a:p>
            <a:r>
              <a:rPr lang="en-US" dirty="0"/>
              <a:t>Did not recognize their plight – Hosea 7:9</a:t>
            </a:r>
          </a:p>
          <a:p>
            <a:r>
              <a:rPr lang="en-US" dirty="0"/>
              <a:t>Did not look to God – Hosea 7:7</a:t>
            </a:r>
          </a:p>
          <a:p>
            <a:r>
              <a:rPr lang="en-US" dirty="0"/>
              <a:t>Tried to solve their own problems – Hosea 7:10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87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B130-24F2-4E3C-AFC0-0C653BCF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 there a lesson for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34C8B-7B5F-448E-8536-B98AC21A4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Zeal not directed toward God is worthless</a:t>
            </a:r>
          </a:p>
          <a:p>
            <a:r>
              <a:rPr lang="en-US" dirty="0"/>
              <a:t>Paul’s lament over the Jews – Romans 10:1-3</a:t>
            </a:r>
          </a:p>
          <a:p>
            <a:r>
              <a:rPr lang="en-US" dirty="0"/>
              <a:t>Zeal is </a:t>
            </a:r>
            <a:r>
              <a:rPr lang="en-US" u="sng" dirty="0"/>
              <a:t>NOT</a:t>
            </a:r>
            <a:r>
              <a:rPr lang="en-US" dirty="0"/>
              <a:t> the goal!!!</a:t>
            </a:r>
          </a:p>
          <a:p>
            <a:endParaRPr lang="en-US" dirty="0"/>
          </a:p>
          <a:p>
            <a:r>
              <a:rPr lang="en-US" dirty="0"/>
              <a:t>Beware of those who emphasize the fire and neglect proper direction</a:t>
            </a:r>
          </a:p>
        </p:txBody>
      </p:sp>
    </p:spTree>
    <p:extLst>
      <p:ext uri="{BB962C8B-B14F-4D97-AF65-F5344CB8AC3E}">
        <p14:creationId xmlns:p14="http://schemas.microsoft.com/office/powerpoint/2010/main" val="326400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203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Half-Baked Christians</vt:lpstr>
      <vt:lpstr>Admiration for Those Driven by Passion</vt:lpstr>
      <vt:lpstr>The Northern Kingdom was Fired Up (Ephraim)</vt:lpstr>
      <vt:lpstr>Results</vt:lpstr>
      <vt:lpstr>Is there a lesson for us?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Half-Baked Christians</dc:title>
  <dc:creator>E Ward</dc:creator>
  <cp:lastModifiedBy>Gailen Evans</cp:lastModifiedBy>
  <cp:revision>3</cp:revision>
  <dcterms:created xsi:type="dcterms:W3CDTF">2019-10-05T02:55:13Z</dcterms:created>
  <dcterms:modified xsi:type="dcterms:W3CDTF">2019-10-06T22:05:02Z</dcterms:modified>
</cp:coreProperties>
</file>